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nb-N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620"/>
    <p:restoredTop sz="96149"/>
  </p:normalViewPr>
  <p:slideViewPr>
    <p:cSldViewPr snapToGrid="0" snapToObjects="1">
      <p:cViewPr>
        <p:scale>
          <a:sx n="150" d="100"/>
          <a:sy n="150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B65DA-CCA4-A545-805D-EA4DD43800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83D4649-1651-7142-ACA6-16E9720AADD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AF9C0B-401A-7046-ABEF-325C63A706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AC15C-34A5-BC4E-A8BF-CB5E7827F5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D8B7D3-5928-DD4D-8999-8C99486C7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215899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34E2C-B2FF-2548-9F67-AC9627091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53F87A-646C-C946-9D23-27D862F270D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E77FC-6178-1B47-BE65-F0A1428CC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79D057-F811-1148-91F0-E05A3EDDFB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639C1A-4BC4-E64E-8425-2109027B54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385980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C2F19A-D487-B249-9A57-C02F35CA341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352B0B-A654-FD47-8482-D28D179700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2FCDF-76EE-8F45-A0B2-35741D59BC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4CAC37-D557-8143-8FF1-11CDF17669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AF426D-88E4-F14F-B7BF-A73180BA7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7415201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677CE3-2B46-5E44-81CB-8A5EA0F49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E4502A-59F7-6D4D-B89E-6C80849B9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7712C-EC17-F548-9485-FE096A579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8EA6EF-4DC2-1844-BA4B-0451609A3D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661F77-5AB7-0A49-A664-2D827489EA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0781185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9DA666-0DBE-434F-B6E3-BCE063A2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DB64AA-7867-DA44-901A-D80B7A9EE4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9B152-5FB9-924D-9AF4-C5C27650A4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07E128-E040-584A-818B-EEF1C1D0C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D33CA1-9673-BB4E-A002-3EBBEA46B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2957596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14300-09FA-3E47-9AD5-BE6D0E8E50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3660C-7B1D-BD40-9B52-AEBEC35C3C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A26603-312A-B840-B1CC-F7DC45DF4E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9B237A-C717-9A4F-99F0-CA41ED5A6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1F8365-C242-8D4B-9C40-FF4D17C0E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2E4F7E-8769-2E4E-9B0E-AA47DDD796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8254358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5CABD5-4C4A-D244-AD3C-9D89EBC7F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9A88C7-AE3A-9E4E-AC67-BD3D02226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52018B0-758D-3942-B02F-F04E43D4038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444FFE-C194-CD40-804C-AEDDAC19E1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7D1A1C6-8A34-DF47-83B2-5B984F61A1D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22A205-9412-5C48-AB5B-E4F16E950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9CAEC2-7323-514F-A4AC-1A6CAA4438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E60339-1C76-E44C-94C0-501A01BA94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5314293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13BF9F-B627-3D4C-B908-5F48DF7FA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4B1A4C-EB85-F14D-A924-AF253F60B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872ABC-545E-4D49-ABF2-2C8F7370F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BEA239F-B0EA-7C4F-A0B7-75A4D3FFE4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060347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9E5D49D-E9D2-D84D-BA14-3A80F94AA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D0AD277-632F-904D-8F0F-E3CA8CE21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57ADAE-5D3C-E14C-B4B7-A132197595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4274413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A007E-D43C-7747-8763-51E17B8F6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B858EF-4C57-6448-B604-25262E219F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CCDF4-8C5D-D94F-9B78-1E9A14972A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AF6BEE-9F8A-8F46-A409-40F8FBDF37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4685F3-D522-A54F-93F5-0B6FA0A72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B6E29B-1BA6-EC40-8BCC-3098EFB24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16409366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30B3A-7AE0-1444-BD5B-AC163C5EAF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ED5FDD5-B7BD-1D44-8B60-1D54397A8C7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nb-N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C1D89-4C2C-7B4E-9581-944204E1F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A24406-B96C-3844-8668-73A04103C5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728B772-8FDA-2440-96E7-4059A6134B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nb-NO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C7CB04-B54A-9D4E-AD2D-8982C29307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665685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3F33777-6FEB-7847-8FE3-624F93C593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nb-N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E86390-6C6F-5B47-AC46-FFE816B93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nb-N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AD055-D125-E348-8160-BD062BFD8AA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19F887-B72B-144F-AC2F-1E4793478F7D}" type="datetimeFigureOut">
              <a:rPr lang="nb-NO" smtClean="0"/>
              <a:t>29.04.2019</a:t>
            </a:fld>
            <a:endParaRPr lang="nb-NO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C23D05-35FB-8F47-B7C5-00D3B9DDCA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nb-NO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992306-6119-6247-842A-57DE80AAA7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B5676F-FD45-4041-A28A-630F9AB12228}" type="slidenum">
              <a:rPr lang="nb-NO" smtClean="0"/>
              <a:t>‹#›</a:t>
            </a:fld>
            <a:endParaRPr lang="nb-NO"/>
          </a:p>
        </p:txBody>
      </p:sp>
    </p:spTree>
    <p:extLst>
      <p:ext uri="{BB962C8B-B14F-4D97-AF65-F5344CB8AC3E}">
        <p14:creationId xmlns:p14="http://schemas.microsoft.com/office/powerpoint/2010/main" val="3963068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b-N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CDB63E2D-A8BC-CD46-96C1-C5A925D30002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1D752CA-5F0C-7E43-8623-416D598620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FCEF51E-4487-0D4F-BD13-3F916F5C8B9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73074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FE045EC-D021-ED48-8603-F202B0A44F9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94" t="15447" r="6545" b="12520"/>
          <a:stretch/>
        </p:blipFill>
        <p:spPr>
          <a:xfrm>
            <a:off x="6207513" y="1572322"/>
            <a:ext cx="4880486" cy="307110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6908C8E-B116-044B-A410-E3F0A786AB9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0325" t="15367" r="8815" b="11138"/>
          <a:stretch/>
        </p:blipFill>
        <p:spPr>
          <a:xfrm>
            <a:off x="1011110" y="1572322"/>
            <a:ext cx="4880485" cy="313349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8A9411F-4C15-3E4A-90FC-0903149F0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5408" y="817685"/>
            <a:ext cx="5084890" cy="532834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313458A2-71E8-174E-9978-28FF8FB5CCEA}"/>
              </a:ext>
            </a:extLst>
          </p:cNvPr>
          <p:cNvSpPr/>
          <p:nvPr/>
        </p:nvSpPr>
        <p:spPr>
          <a:xfrm>
            <a:off x="6594862" y="1572322"/>
            <a:ext cx="1190237" cy="28187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47F24565-5212-B047-8DC5-97EF26994EE4}"/>
              </a:ext>
            </a:extLst>
          </p:cNvPr>
          <p:cNvSpPr/>
          <p:nvPr/>
        </p:nvSpPr>
        <p:spPr>
          <a:xfrm>
            <a:off x="3020606" y="163194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94E02E1C-0382-FF48-B2D0-6D72CD2072C4}"/>
              </a:ext>
            </a:extLst>
          </p:cNvPr>
          <p:cNvSpPr/>
          <p:nvPr/>
        </p:nvSpPr>
        <p:spPr>
          <a:xfrm>
            <a:off x="2974105" y="330199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D1AFA826-242B-6549-B5FE-CB3AFA9ED88D}"/>
              </a:ext>
            </a:extLst>
          </p:cNvPr>
          <p:cNvSpPr/>
          <p:nvPr/>
        </p:nvSpPr>
        <p:spPr>
          <a:xfrm>
            <a:off x="2948705" y="2580539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34D727DD-7271-6548-B0EC-A2BF395F1A23}"/>
              </a:ext>
            </a:extLst>
          </p:cNvPr>
          <p:cNvSpPr/>
          <p:nvPr/>
        </p:nvSpPr>
        <p:spPr>
          <a:xfrm>
            <a:off x="1376141" y="1624360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247A993-CABA-4E4B-BD97-4E20EFB1BFFF}"/>
              </a:ext>
            </a:extLst>
          </p:cNvPr>
          <p:cNvSpPr/>
          <p:nvPr/>
        </p:nvSpPr>
        <p:spPr>
          <a:xfrm>
            <a:off x="1084950" y="2527301"/>
            <a:ext cx="686699" cy="227498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6CC90D6-6FDD-394B-9EE5-F87B612CBC9F}"/>
              </a:ext>
            </a:extLst>
          </p:cNvPr>
          <p:cNvSpPr/>
          <p:nvPr/>
        </p:nvSpPr>
        <p:spPr>
          <a:xfrm>
            <a:off x="1376141" y="4152701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A0C083C-A7BC-214C-A723-87A4646681EE}"/>
              </a:ext>
            </a:extLst>
          </p:cNvPr>
          <p:cNvSpPr/>
          <p:nvPr/>
        </p:nvSpPr>
        <p:spPr>
          <a:xfrm>
            <a:off x="4581742" y="3468648"/>
            <a:ext cx="954494" cy="177801"/>
          </a:xfrm>
          <a:prstGeom prst="ellipse">
            <a:avLst/>
          </a:prstGeom>
          <a:noFill/>
          <a:ln w="28575">
            <a:solidFill>
              <a:srgbClr val="C0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5C6BC687-0E23-6945-82BC-0D7680F452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05311" y="817685"/>
            <a:ext cx="5084890" cy="532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1500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Lex Nederbragt</dc:creator>
  <cp:lastModifiedBy>Lex Nederbragt</cp:lastModifiedBy>
  <cp:revision>6</cp:revision>
  <dcterms:created xsi:type="dcterms:W3CDTF">2019-04-29T09:56:00Z</dcterms:created>
  <dcterms:modified xsi:type="dcterms:W3CDTF">2019-04-29T14:16:30Z</dcterms:modified>
</cp:coreProperties>
</file>

<file path=docProps/thumbnail.jpeg>
</file>